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16E4D-BC82-419F-8CA5-AE7E36DD06CB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79377-1ECE-48B3-A05F-DA62277F4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6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1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1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1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7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2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8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9377-1ECE-48B3-A05F-DA62277F4E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0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F838-073E-E7ED-D924-1AB83FA8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38199-E474-7398-6D51-7E07F103B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0527-DEC1-C2F0-E0C0-67CA97B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CA0-AF77-48A8-9845-A06E08E38075}" type="datetime1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C6F8-9C81-34F5-0D31-187E9D3E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5A4BC-ED73-BFA3-EED3-757DF49F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73A7-BDEF-145D-BEE1-2A4063C5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E45EA-BBAF-F7C3-081B-980C74834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B9A3-DFC7-82FD-4A0F-7C4E4937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2A35-5142-4A60-BF44-7050BECD4944}" type="datetime1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43087-7470-037D-C945-24028011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EF867-86BB-6382-3170-D8BF266F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7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B3B17-1A96-26C5-A78D-CEDFB9F4B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3A2C3-F29F-57BE-DD82-5A9D2C2DD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B2731-670B-0503-2DAA-3ECC0799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46FC-F4E9-4CE4-9E91-B37FABC4CC99}" type="datetime1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C2F45-85C8-CB02-8E1C-146F2A60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EC1A0-8200-058D-C53D-764EAE53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9D47-64B5-5A53-435A-6B44F746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3CB1-E840-FE18-E61E-9D5F27BC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BFE-BF38-28A6-B348-00C95740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FF0C-9BE9-4055-90E7-E75D3D3CE045}" type="datetime1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3958D-15FB-F0B5-846B-C83F91E8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0E31-86F5-777F-801A-C08B13B3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1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373B-3D9A-32C7-CF4F-D35C248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4E168-CDAB-5A3A-2BFE-E4EC298BB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2F23-DCE8-650F-B1DE-62CA5FA9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284B-582D-49A7-BC22-3BEAB0061CF9}" type="datetime1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625CC-928B-2185-1D98-6BA6B87D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B0F5B-E052-C251-B614-22AAC30B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9E82-7B31-7CD6-5027-190BA764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FF98-40F4-7482-0F30-B7BCD9C61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F8B3B-9AA6-68D8-E452-034BA690F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8DEC8-E119-B121-2DD0-77D13BAB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0AB-4D4E-4936-9C76-E6201F1FD444}" type="datetime1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1671B-5BCD-0E87-F056-B1044ECE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52EE-5124-0286-774D-4D810B03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9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D557-11BF-1A9E-8C4E-D3B92935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6E78C-5964-6B17-8977-7CBDB1E8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9F6B4-41B6-15E7-BCDF-DAE229BF5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3932D-AD32-F05A-0F79-91B431CA2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7D9E5-28AB-E18C-5A16-63EF05119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05F50-835A-A47F-A3C2-6EF8F502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A3C-24FE-499C-821D-906DE4DFAA44}" type="datetime1">
              <a:rPr lang="en-GB" smtClean="0"/>
              <a:t>28/09/2024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3AD30-341B-CC78-A594-B05E800F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5739-2FA3-A29C-3691-101FF3E6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C4CC-BE63-BD73-231C-FCF80CB1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62C76-A2AA-979E-3FA6-A08EFFFB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0819-579B-4D0E-91B8-FE7EC3B0493A}" type="datetime1">
              <a:rPr lang="en-GB" smtClean="0"/>
              <a:t>28/09/2024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62E13-CFA8-04F8-9A8D-9679F547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9C7A7-4072-D008-7FAF-887810D6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3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E6F9B-1F50-C574-58E6-5341554C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288F-1955-4EE0-83CE-930CE09B0216}" type="datetime1">
              <a:rPr lang="en-GB" smtClean="0"/>
              <a:t>28/09/2024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98C1C-1F3F-E468-305D-7CDB91C1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63C6B-C26F-198F-D443-28E1306E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0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79D8-FFAA-3FC6-4548-1A98D99E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BD8C-4119-220A-BB24-43CB3C0D0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0778-4A74-E857-0DC2-5784DF5BB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621C6-5FE2-EC85-EAD6-B10670B3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F7A3-2C39-4B64-AD6D-66C396BF7118}" type="datetime1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64387-8508-BFC7-EF1A-900E59E3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654BC-5ED0-AC29-EE7B-5D118680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6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FE79-AB9D-8AA4-1902-DF404466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0FBF1-1BE3-6292-314A-7F9BD54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E76EE-5F3B-BA74-D3BB-DAAE6E225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D4B13-06FA-EED5-C764-A72E1980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7F8-B242-4F93-A586-5EDDC59BE06C}" type="datetime1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32FFF-4108-AB2E-30A8-5A0E85AE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A9ECE-E9FA-5B06-C2E1-081DC73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3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899B9-D545-10EE-BBF0-6759356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B7C97-411D-5082-81BA-744D572B4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31087-AF64-AFF3-4BEE-13253119A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296FB-117C-4321-B8B2-A289F13B944C}" type="datetime1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C5BB-226E-4B4C-751B-1C7BDD824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05E6F-C7FE-B34D-623E-534949258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B6F6F-2C06-4065-B1AD-008925D10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www.biblegateway.com/passage/?search=Psalms%20139&amp;version=NKJV#fen-NKJV-16248c" TargetMode="External" /><Relationship Id="rId4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D7E5-A18B-1F9E-6DE1-430D4F8B2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Goodness of God in Oyinlola’s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8F7CB-B75B-3BDE-5D93-2164908AE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erson standing on a porch&#10;&#10;Description automatically generated">
            <a:extLst>
              <a:ext uri="{FF2B5EF4-FFF2-40B4-BE49-F238E27FC236}">
                <a16:creationId xmlns:a16="http://schemas.microsoft.com/office/drawing/2014/main" id="{A5806AFD-52B5-365C-065E-B0DFE9CA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90" y="-46383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9CE73-C7DB-7277-0087-B5ABC74619B2}"/>
              </a:ext>
            </a:extLst>
          </p:cNvPr>
          <p:cNvSpPr txBox="1"/>
          <p:nvPr/>
        </p:nvSpPr>
        <p:spPr>
          <a:xfrm>
            <a:off x="1664109" y="2175386"/>
            <a:ext cx="88637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/>
              <a:t>Sharing the Goodness of GOD </a:t>
            </a:r>
            <a:br>
              <a:rPr lang="en-GB" sz="4600" b="1" dirty="0"/>
            </a:br>
            <a:r>
              <a:rPr lang="en-GB" sz="4600" b="1" dirty="0"/>
              <a:t>In My Life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9BB55-FADE-F274-2C9B-44370763D630}"/>
              </a:ext>
            </a:extLst>
          </p:cNvPr>
          <p:cNvSpPr txBox="1"/>
          <p:nvPr/>
        </p:nvSpPr>
        <p:spPr>
          <a:xfrm>
            <a:off x="8713840" y="6396335"/>
            <a:ext cx="195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29 Sep. 2024</a:t>
            </a:r>
          </a:p>
        </p:txBody>
      </p:sp>
    </p:spTree>
    <p:extLst>
      <p:ext uri="{BB962C8B-B14F-4D97-AF65-F5344CB8AC3E}">
        <p14:creationId xmlns:p14="http://schemas.microsoft.com/office/powerpoint/2010/main" val="77261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porch&#10;&#10;Description automatically generated">
            <a:extLst>
              <a:ext uri="{FF2B5EF4-FFF2-40B4-BE49-F238E27FC236}">
                <a16:creationId xmlns:a16="http://schemas.microsoft.com/office/drawing/2014/main" id="{BC82AA97-E023-EBEA-4CA2-7C3D7EC0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0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C43C-D57E-398B-0B05-46571A6D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2"/>
            <a:ext cx="10515600" cy="3518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Goodness of God in Oyin’s Life - Sep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15D9-DA10-A489-25A4-8870C35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526" y="947290"/>
            <a:ext cx="9234948" cy="55967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5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1960s – A decade new beginnings</a:t>
            </a:r>
            <a:r>
              <a:rPr lang="en-GB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GB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Before I formed you in the womb I knew you, before you were born, I set you apart; I appointed you as a prophet to the nations. Jeremiah 1:5</a:t>
            </a:r>
          </a:p>
          <a:p>
            <a:pPr>
              <a:lnSpc>
                <a:spcPct val="120000"/>
              </a:lnSpc>
            </a:pPr>
            <a:r>
              <a:rPr lang="en-GB" sz="45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1970s - A decade of challenges and yet new birth</a:t>
            </a:r>
          </a:p>
          <a:p>
            <a:pPr lvl="1">
              <a:lnSpc>
                <a:spcPct val="120000"/>
              </a:lnSpc>
            </a:pPr>
            <a:r>
              <a:rPr lang="en-GB" sz="4400" dirty="0">
                <a:latin typeface="Aptos" panose="020B0004020202020204" pitchFamily="34" charset="0"/>
                <a:cs typeface="Times New Roman" panose="02020603050405020304" pitchFamily="18" charset="0"/>
              </a:rPr>
              <a:t>Though my father and mother forsake me, the Lord will receive me. Ps 27:10</a:t>
            </a:r>
          </a:p>
          <a:p>
            <a:pPr>
              <a:lnSpc>
                <a:spcPct val="120000"/>
              </a:lnSpc>
            </a:pPr>
            <a:r>
              <a:rPr lang="en-GB" sz="4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1980s – Difficult and yet, very rewarding decade </a:t>
            </a:r>
          </a:p>
          <a:p>
            <a:pPr lvl="1">
              <a:lnSpc>
                <a:spcPct val="120000"/>
              </a:lnSpc>
            </a:pPr>
            <a:r>
              <a:rPr lang="en-GB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would believe you and your household would be saved. Acts 16:31</a:t>
            </a:r>
          </a:p>
          <a:p>
            <a:pPr>
              <a:lnSpc>
                <a:spcPct val="120000"/>
              </a:lnSpc>
            </a:pPr>
            <a:r>
              <a:rPr lang="en-GB" sz="4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45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990</a:t>
            </a:r>
            <a:r>
              <a:rPr lang="en-GB" sz="4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– </a:t>
            </a:r>
            <a:r>
              <a:rPr lang="en-GB" sz="45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decade of addition and multiplication </a:t>
            </a:r>
            <a:br>
              <a:rPr lang="en-GB" sz="22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GB" sz="2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E43DB-FF6A-97C8-DC31-80C108ABA6A9}"/>
              </a:ext>
            </a:extLst>
          </p:cNvPr>
          <p:cNvSpPr txBox="1"/>
          <p:nvPr/>
        </p:nvSpPr>
        <p:spPr>
          <a:xfrm>
            <a:off x="2471530" y="424070"/>
            <a:ext cx="69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gerian" panose="04020705040A02060702" pitchFamily="82" charset="0"/>
              </a:rPr>
              <a:t>God’s Goodness in my life</a:t>
            </a:r>
          </a:p>
        </p:txBody>
      </p:sp>
    </p:spTree>
    <p:extLst>
      <p:ext uri="{BB962C8B-B14F-4D97-AF65-F5344CB8AC3E}">
        <p14:creationId xmlns:p14="http://schemas.microsoft.com/office/powerpoint/2010/main" val="17611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porch&#10;&#10;Description automatically generated">
            <a:extLst>
              <a:ext uri="{FF2B5EF4-FFF2-40B4-BE49-F238E27FC236}">
                <a16:creationId xmlns:a16="http://schemas.microsoft.com/office/drawing/2014/main" id="{BC82AA97-E023-EBEA-4CA2-7C3D7EC0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-25774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C43C-D57E-398B-0B05-46571A6D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4609"/>
            <a:ext cx="10515600" cy="69208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Goodness of God in Oyin’s Life - Sep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15D9-DA10-A489-25A4-8870C35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526" y="947290"/>
            <a:ext cx="9234948" cy="48877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1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2000s – A decade of sowing </a:t>
            </a:r>
            <a:r>
              <a:rPr lang="en-GB" sz="11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particularly, in ministry</a:t>
            </a:r>
          </a:p>
          <a:p>
            <a:pPr lvl="1">
              <a:lnSpc>
                <a:spcPct val="120000"/>
              </a:lnSpc>
            </a:pPr>
            <a:r>
              <a:rPr lang="en-GB" sz="10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 will even make a road in the wilderness, and rivers in the desert. Is. 43:19</a:t>
            </a:r>
          </a:p>
          <a:p>
            <a:pPr>
              <a:lnSpc>
                <a:spcPct val="120000"/>
              </a:lnSpc>
            </a:pPr>
            <a:r>
              <a:rPr lang="en-GB" sz="1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2010s – A decade of dancing and harvest</a:t>
            </a:r>
            <a:r>
              <a:rPr lang="en-GB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GB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last the LORD has made room for us, and we will be fruitful in the land. Gen 26:22.</a:t>
            </a:r>
          </a:p>
          <a:p>
            <a:pPr>
              <a:lnSpc>
                <a:spcPct val="120000"/>
              </a:lnSpc>
            </a:pPr>
            <a:r>
              <a:rPr lang="en-GB" sz="1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2020s A decade of New Season </a:t>
            </a:r>
          </a:p>
          <a:p>
            <a:pPr lvl="1">
              <a:lnSpc>
                <a:spcPct val="120000"/>
              </a:lnSpc>
            </a:pPr>
            <a:r>
              <a:rPr lang="en-GB" sz="1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thing I do: forgetting those things which are behind and reaching forward to those things which are ahead, I press on towards the goal. Philipians3:13–14.</a:t>
            </a:r>
            <a:endParaRPr lang="en-GB" sz="1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DA0F-C2FE-7BD2-C990-0E7F684AC4E8}"/>
              </a:ext>
            </a:extLst>
          </p:cNvPr>
          <p:cNvSpPr txBox="1"/>
          <p:nvPr/>
        </p:nvSpPr>
        <p:spPr>
          <a:xfrm>
            <a:off x="2471530" y="424070"/>
            <a:ext cx="69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gerian" panose="04020705040A02060702" pitchFamily="82" charset="0"/>
              </a:rPr>
              <a:t>God’s Goodness in my life</a:t>
            </a:r>
          </a:p>
        </p:txBody>
      </p:sp>
    </p:spTree>
    <p:extLst>
      <p:ext uri="{BB962C8B-B14F-4D97-AF65-F5344CB8AC3E}">
        <p14:creationId xmlns:p14="http://schemas.microsoft.com/office/powerpoint/2010/main" val="19462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porch&#10;&#10;Description automatically generated">
            <a:extLst>
              <a:ext uri="{FF2B5EF4-FFF2-40B4-BE49-F238E27FC236}">
                <a16:creationId xmlns:a16="http://schemas.microsoft.com/office/drawing/2014/main" id="{BC82AA97-E023-EBEA-4CA2-7C3D7EC0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-25774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C43C-D57E-398B-0B05-46571A6D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4609"/>
            <a:ext cx="10515600" cy="69208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Goodness of God in Oyin’s Life - Sep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15D9-DA10-A489-25A4-8870C35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2" y="947290"/>
            <a:ext cx="9234948" cy="48877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Prayer Requests</a:t>
            </a:r>
            <a:endParaRPr lang="en-GB" sz="112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To continually walk worthy of the Lord. Colosians1:9-13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To come into the fullness of the gifts and calling God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Seeing God glorified in my everyday life. 1Cor 10:31.  </a:t>
            </a:r>
          </a:p>
          <a:p>
            <a:pPr>
              <a:lnSpc>
                <a:spcPct val="120000"/>
              </a:lnSpc>
            </a:pPr>
            <a:r>
              <a:rPr lang="en-GB" sz="11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Ability to continually live supernaturally, naturally. </a:t>
            </a:r>
            <a:br>
              <a:rPr lang="en-GB" sz="108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GB" sz="10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DA0F-C2FE-7BD2-C990-0E7F684AC4E8}"/>
              </a:ext>
            </a:extLst>
          </p:cNvPr>
          <p:cNvSpPr txBox="1"/>
          <p:nvPr/>
        </p:nvSpPr>
        <p:spPr>
          <a:xfrm>
            <a:off x="2471530" y="424070"/>
            <a:ext cx="69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gerian" panose="04020705040A02060702" pitchFamily="82" charset="0"/>
              </a:rPr>
              <a:t>God’s Goodness in my life</a:t>
            </a:r>
          </a:p>
        </p:txBody>
      </p:sp>
    </p:spTree>
    <p:extLst>
      <p:ext uri="{BB962C8B-B14F-4D97-AF65-F5344CB8AC3E}">
        <p14:creationId xmlns:p14="http://schemas.microsoft.com/office/powerpoint/2010/main" val="17038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porch&#10;&#10;Description automatically generated">
            <a:extLst>
              <a:ext uri="{FF2B5EF4-FFF2-40B4-BE49-F238E27FC236}">
                <a16:creationId xmlns:a16="http://schemas.microsoft.com/office/drawing/2014/main" id="{BC82AA97-E023-EBEA-4CA2-7C3D7EC0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-25774"/>
            <a:ext cx="9144000" cy="6858000"/>
          </a:xfrm>
          <a:prstGeom prst="rect">
            <a:avLst/>
          </a:prstGeom>
          <a:blipFill>
            <a:blip r:embed="rId5">
              <a:alphaModFix amt="50000"/>
            </a:blip>
            <a:tile tx="0" ty="0" sx="100000" sy="100000" flip="none" algn="tl"/>
          </a:blipFill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C43C-D57E-398B-0B05-46571A6D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4609"/>
            <a:ext cx="10515600" cy="69208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Goodness of God in Oyin’s Life - Sep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15D9-DA10-A489-25A4-8870C35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2" y="947290"/>
            <a:ext cx="9234948" cy="4887736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future</a:t>
            </a:r>
            <a:endParaRPr lang="en-GB" sz="32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orgetting those things which are behind and reaching forward to those things which are ahead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Philip. 3:13–14.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I'm constantly learning to walk in faith by taking that first step of faith, however foolish it may seem. John 8:12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DA0F-C2FE-7BD2-C990-0E7F684AC4E8}"/>
              </a:ext>
            </a:extLst>
          </p:cNvPr>
          <p:cNvSpPr txBox="1"/>
          <p:nvPr/>
        </p:nvSpPr>
        <p:spPr>
          <a:xfrm>
            <a:off x="2471530" y="424070"/>
            <a:ext cx="69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gerian" panose="04020705040A02060702" pitchFamily="82" charset="0"/>
              </a:rPr>
              <a:t>God’s Goodness in my life</a:t>
            </a:r>
          </a:p>
        </p:txBody>
      </p:sp>
    </p:spTree>
    <p:extLst>
      <p:ext uri="{BB962C8B-B14F-4D97-AF65-F5344CB8AC3E}">
        <p14:creationId xmlns:p14="http://schemas.microsoft.com/office/powerpoint/2010/main" val="27757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porch&#10;&#10;Description automatically generated">
            <a:extLst>
              <a:ext uri="{FF2B5EF4-FFF2-40B4-BE49-F238E27FC236}">
                <a16:creationId xmlns:a16="http://schemas.microsoft.com/office/drawing/2014/main" id="{BC82AA97-E023-EBEA-4CA2-7C3D7EC0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-25774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C43C-D57E-398B-0B05-46571A6D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4609"/>
            <a:ext cx="10515600" cy="69208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Goodness of God in Oyin’s Life - Sep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15D9-DA10-A489-25A4-8870C35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126" y="947290"/>
            <a:ext cx="9234948" cy="561253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7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Summary -  Psalms 139</a:t>
            </a:r>
          </a:p>
          <a:p>
            <a:pPr marL="0" indent="0">
              <a:buNone/>
            </a:pPr>
            <a:r>
              <a:rPr lang="en-GB" sz="7200" dirty="0"/>
              <a:t>1O Lord, You have searched me and known me. </a:t>
            </a:r>
            <a:br>
              <a:rPr lang="en-GB" sz="7200" dirty="0"/>
            </a:br>
            <a:r>
              <a:rPr lang="en-GB" sz="7200" dirty="0"/>
              <a:t>2 You know my sitting down and my rising up; You understand my thought afar off.</a:t>
            </a:r>
            <a:br>
              <a:rPr lang="en-GB" sz="7200" dirty="0"/>
            </a:br>
            <a:r>
              <a:rPr lang="en-GB" sz="7200" dirty="0"/>
              <a:t>3 You comprehend my path and my lying down, and are acquainted with all my ways.</a:t>
            </a:r>
            <a:br>
              <a:rPr lang="en-GB" sz="7200" dirty="0"/>
            </a:br>
            <a:r>
              <a:rPr lang="en-GB" sz="7200" dirty="0"/>
              <a:t>4 For there is not a word on my tongue, But behold, O Lord, You know it altogether.</a:t>
            </a:r>
            <a:br>
              <a:rPr lang="en-GB" sz="7200" dirty="0"/>
            </a:br>
            <a:r>
              <a:rPr lang="en-GB" sz="7200" dirty="0"/>
              <a:t>5 You have hedged me behind and before, and laid Your hand upon me.</a:t>
            </a:r>
            <a:br>
              <a:rPr lang="en-GB" sz="7200" dirty="0"/>
            </a:br>
            <a:r>
              <a:rPr lang="en-GB" sz="7200" dirty="0"/>
              <a:t>6 Such knowledge is too wonderful for me; It is high, I cannot attain it.</a:t>
            </a:r>
          </a:p>
          <a:p>
            <a:pPr marL="0" indent="0">
              <a:buNone/>
            </a:pPr>
            <a:r>
              <a:rPr lang="en-GB" sz="7200" b="1" baseline="30000" dirty="0"/>
              <a:t>7 </a:t>
            </a:r>
            <a:r>
              <a:rPr lang="en-GB" sz="7200" dirty="0"/>
              <a:t>Where can I go from Your Spirit? Or where can I flee from Your presence?</a:t>
            </a:r>
            <a:br>
              <a:rPr lang="en-GB" sz="7200" dirty="0"/>
            </a:br>
            <a:r>
              <a:rPr lang="en-GB" sz="7200" b="1" baseline="30000" dirty="0"/>
              <a:t>8 </a:t>
            </a:r>
            <a:r>
              <a:rPr lang="en-GB" sz="7200" dirty="0"/>
              <a:t>If I ascend into heaven, You </a:t>
            </a:r>
            <a:r>
              <a:rPr lang="en-GB" sz="7200" i="1" dirty="0"/>
              <a:t>are</a:t>
            </a:r>
            <a:r>
              <a:rPr lang="en-GB" sz="7200" dirty="0"/>
              <a:t> there; If I make my bed in </a:t>
            </a:r>
            <a:r>
              <a:rPr lang="en-GB" sz="7200" baseline="30000" dirty="0"/>
              <a:t>[</a:t>
            </a:r>
            <a:r>
              <a:rPr lang="en-GB" sz="7200" u="sng" baseline="30000" dirty="0">
                <a:hlinkClick r:id="rId5" tooltip="See footnote c"/>
              </a:rPr>
              <a:t>c</a:t>
            </a:r>
            <a:r>
              <a:rPr lang="en-GB" sz="7200" baseline="30000" dirty="0"/>
              <a:t>]</a:t>
            </a:r>
            <a:r>
              <a:rPr lang="en-GB" sz="7200" dirty="0"/>
              <a:t>hell, behold, You </a:t>
            </a:r>
            <a:r>
              <a:rPr lang="en-GB" sz="7200" i="1" dirty="0"/>
              <a:t>are there.</a:t>
            </a:r>
            <a:br>
              <a:rPr lang="en-GB" sz="7200" dirty="0"/>
            </a:br>
            <a:r>
              <a:rPr lang="en-GB" sz="7200" b="1" baseline="30000" dirty="0"/>
              <a:t>9 </a:t>
            </a:r>
            <a:r>
              <a:rPr lang="en-GB" sz="7200" i="1" dirty="0"/>
              <a:t>If</a:t>
            </a:r>
            <a:r>
              <a:rPr lang="en-GB" sz="7200" dirty="0"/>
              <a:t> I take the wings of the morning, </a:t>
            </a:r>
            <a:r>
              <a:rPr lang="en-GB" sz="7200" i="1" dirty="0"/>
              <a:t>and</a:t>
            </a:r>
            <a:r>
              <a:rPr lang="en-GB" sz="7200" dirty="0"/>
              <a:t> dwell in the uttermost parts of the sea,</a:t>
            </a:r>
            <a:br>
              <a:rPr lang="en-GB" sz="7200" dirty="0"/>
            </a:br>
            <a:r>
              <a:rPr lang="en-GB" sz="7200" b="1" baseline="30000" dirty="0"/>
              <a:t>10 </a:t>
            </a:r>
            <a:r>
              <a:rPr lang="en-GB" sz="7200" dirty="0"/>
              <a:t>Even there Your hand shall lead me, and Your right hand shall hold me.</a:t>
            </a:r>
            <a:br>
              <a:rPr lang="en-GB" sz="7200" dirty="0"/>
            </a:br>
            <a:r>
              <a:rPr lang="en-GB" sz="7200" b="1" baseline="30000" dirty="0"/>
              <a:t>11 </a:t>
            </a:r>
            <a:r>
              <a:rPr lang="en-GB" sz="7200" dirty="0"/>
              <a:t>If I say, “Surely the darkness shall fall on me,” Even the night shall be light about me;</a:t>
            </a:r>
            <a:br>
              <a:rPr lang="en-GB" sz="4000" dirty="0"/>
            </a:br>
            <a:endParaRPr lang="en-GB" sz="4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DA0F-C2FE-7BD2-C990-0E7F684AC4E8}"/>
              </a:ext>
            </a:extLst>
          </p:cNvPr>
          <p:cNvSpPr txBox="1"/>
          <p:nvPr/>
        </p:nvSpPr>
        <p:spPr>
          <a:xfrm>
            <a:off x="2471530" y="424070"/>
            <a:ext cx="69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gerian" panose="04020705040A02060702" pitchFamily="82" charset="0"/>
              </a:rPr>
              <a:t>God’s Goodness in my life</a:t>
            </a:r>
          </a:p>
        </p:txBody>
      </p:sp>
    </p:spTree>
    <p:extLst>
      <p:ext uri="{BB962C8B-B14F-4D97-AF65-F5344CB8AC3E}">
        <p14:creationId xmlns:p14="http://schemas.microsoft.com/office/powerpoint/2010/main" val="33087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porch&#10;&#10;Description automatically generated">
            <a:extLst>
              <a:ext uri="{FF2B5EF4-FFF2-40B4-BE49-F238E27FC236}">
                <a16:creationId xmlns:a16="http://schemas.microsoft.com/office/drawing/2014/main" id="{BC82AA97-E023-EBEA-4CA2-7C3D7EC0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-25774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C43C-D57E-398B-0B05-46571A6D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4609"/>
            <a:ext cx="10515600" cy="69208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Goodness of God in Oyin’s Life - Sep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15D9-DA10-A489-25A4-8870C35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126" y="947290"/>
            <a:ext cx="9321996" cy="54866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Summary -  Psalms 139 cont’d</a:t>
            </a:r>
          </a:p>
          <a:p>
            <a:pPr marL="0" indent="0">
              <a:buNone/>
            </a:pPr>
            <a:r>
              <a:rPr lang="en-GB" b="1" baseline="30000" dirty="0"/>
              <a:t>12 </a:t>
            </a:r>
            <a:r>
              <a:rPr lang="en-GB" dirty="0"/>
              <a:t>Indeed, the darkness shall not hide from You, but the night shines as the day; The darkness and the light </a:t>
            </a:r>
            <a:r>
              <a:rPr lang="en-GB" i="1" dirty="0"/>
              <a:t>are</a:t>
            </a:r>
            <a:r>
              <a:rPr lang="en-GB" dirty="0"/>
              <a:t> both alike </a:t>
            </a:r>
            <a:r>
              <a:rPr lang="en-GB" i="1" dirty="0"/>
              <a:t>to You. </a:t>
            </a:r>
            <a:br>
              <a:rPr lang="en-GB" i="1" dirty="0"/>
            </a:br>
            <a:r>
              <a:rPr lang="en-GB" b="1" baseline="30000" dirty="0"/>
              <a:t>13 </a:t>
            </a:r>
            <a:r>
              <a:rPr lang="en-GB" dirty="0"/>
              <a:t>For You formed my inward parts; You covered me in my mother’s womb.</a:t>
            </a:r>
            <a:br>
              <a:rPr lang="en-GB" dirty="0"/>
            </a:br>
            <a:r>
              <a:rPr lang="en-GB" b="1" baseline="30000" dirty="0"/>
              <a:t>14 </a:t>
            </a:r>
            <a:r>
              <a:rPr lang="en-GB" dirty="0"/>
              <a:t>I will praise You, for I am fearfully </a:t>
            </a:r>
            <a:r>
              <a:rPr lang="en-GB" i="1" dirty="0"/>
              <a:t>and</a:t>
            </a:r>
            <a:r>
              <a:rPr lang="en-GB" dirty="0"/>
              <a:t> wonderfully made; Marvelous are Your works, and </a:t>
            </a:r>
            <a:r>
              <a:rPr lang="en-GB" i="1" dirty="0"/>
              <a:t>that</a:t>
            </a:r>
            <a:r>
              <a:rPr lang="en-GB" dirty="0"/>
              <a:t> my soul knows very well.</a:t>
            </a:r>
            <a:br>
              <a:rPr lang="en-GB" dirty="0"/>
            </a:br>
            <a:r>
              <a:rPr lang="en-GB" b="1" baseline="30000" dirty="0"/>
              <a:t>15 </a:t>
            </a:r>
            <a:r>
              <a:rPr lang="en-GB" dirty="0"/>
              <a:t>My frame was not hidden from You, when I was made in secret, a</a:t>
            </a:r>
            <a:r>
              <a:rPr lang="en-GB" i="1" dirty="0"/>
              <a:t>nd</a:t>
            </a:r>
            <a:r>
              <a:rPr lang="en-GB" dirty="0"/>
              <a:t> </a:t>
            </a:r>
            <a:r>
              <a:rPr lang="en-GB" dirty="0" err="1"/>
              <a:t>skillfully</a:t>
            </a:r>
            <a:r>
              <a:rPr lang="en-GB" dirty="0"/>
              <a:t> wrought in the lowest parts of the earth. </a:t>
            </a:r>
            <a:br>
              <a:rPr lang="en-GB" dirty="0"/>
            </a:br>
            <a:r>
              <a:rPr lang="en-GB" b="1" baseline="30000" dirty="0"/>
              <a:t>16 </a:t>
            </a:r>
            <a:r>
              <a:rPr lang="en-GB" dirty="0"/>
              <a:t>Your eyes saw my substance, being yet unformed. And in Your book they all were written, the days fashioned for me, when </a:t>
            </a:r>
            <a:r>
              <a:rPr lang="en-GB" i="1" dirty="0"/>
              <a:t>as yet there were</a:t>
            </a:r>
            <a:r>
              <a:rPr lang="en-GB" dirty="0"/>
              <a:t> none of them.</a:t>
            </a:r>
            <a:br>
              <a:rPr lang="en-GB" dirty="0"/>
            </a:br>
            <a:r>
              <a:rPr lang="en-GB" b="1" baseline="30000" dirty="0"/>
              <a:t>17 </a:t>
            </a:r>
            <a:r>
              <a:rPr lang="en-GB" dirty="0"/>
              <a:t>How precious also are Your thoughts to me, O God! </a:t>
            </a:r>
            <a:br>
              <a:rPr lang="en-GB" dirty="0"/>
            </a:br>
            <a:r>
              <a:rPr lang="en-GB" dirty="0"/>
              <a:t>How great is the sum of them!</a:t>
            </a:r>
            <a:br>
              <a:rPr lang="en-GB" dirty="0"/>
            </a:br>
            <a:r>
              <a:rPr lang="en-GB" b="1" baseline="30000" dirty="0"/>
              <a:t>18 </a:t>
            </a:r>
            <a:r>
              <a:rPr lang="en-GB" i="1" dirty="0"/>
              <a:t>If</a:t>
            </a:r>
            <a:r>
              <a:rPr lang="en-GB" dirty="0"/>
              <a:t> I should count them, they would be more in number than the sand; When I awake, I am still with You.</a:t>
            </a:r>
          </a:p>
          <a:p>
            <a:endParaRPr lang="en-GB" sz="34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DA0F-C2FE-7BD2-C990-0E7F684AC4E8}"/>
              </a:ext>
            </a:extLst>
          </p:cNvPr>
          <p:cNvSpPr txBox="1"/>
          <p:nvPr/>
        </p:nvSpPr>
        <p:spPr>
          <a:xfrm>
            <a:off x="2471530" y="424070"/>
            <a:ext cx="69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gerian" panose="04020705040A02060702" pitchFamily="82" charset="0"/>
              </a:rPr>
              <a:t>God’s Goodness in my life</a:t>
            </a:r>
          </a:p>
        </p:txBody>
      </p:sp>
    </p:spTree>
    <p:extLst>
      <p:ext uri="{BB962C8B-B14F-4D97-AF65-F5344CB8AC3E}">
        <p14:creationId xmlns:p14="http://schemas.microsoft.com/office/powerpoint/2010/main" val="1361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porch&#10;&#10;Description automatically generated">
            <a:extLst>
              <a:ext uri="{FF2B5EF4-FFF2-40B4-BE49-F238E27FC236}">
                <a16:creationId xmlns:a16="http://schemas.microsoft.com/office/drawing/2014/main" id="{BC82AA97-E023-EBEA-4CA2-7C3D7EC0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-25774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C43C-D57E-398B-0B05-46571A6D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4609"/>
            <a:ext cx="10515600" cy="69208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Goodness of God in Oyin’s Life - Sep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15D9-DA10-A489-25A4-8870C35B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526" y="947290"/>
            <a:ext cx="9234948" cy="548664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Summary -  Psalms 139 cont’d</a:t>
            </a:r>
          </a:p>
          <a:p>
            <a:pPr marL="0" indent="0">
              <a:buNone/>
            </a:pPr>
            <a:r>
              <a:rPr lang="en-GB" b="1" baseline="30000" dirty="0"/>
              <a:t>19 </a:t>
            </a:r>
            <a:r>
              <a:rPr lang="en-GB" dirty="0"/>
              <a:t>Oh, that You would slay the wicked, O God! Depart from me, therefore, you bloodthirsty men.</a:t>
            </a:r>
            <a:br>
              <a:rPr lang="en-GB" dirty="0"/>
            </a:br>
            <a:r>
              <a:rPr lang="en-GB" b="1" baseline="30000" dirty="0"/>
              <a:t>20 </a:t>
            </a:r>
            <a:r>
              <a:rPr lang="en-GB" dirty="0"/>
              <a:t>For they speak against You wickedly; Your enemies take </a:t>
            </a:r>
            <a:r>
              <a:rPr lang="en-GB" i="1" dirty="0"/>
              <a:t>Your name</a:t>
            </a:r>
            <a:r>
              <a:rPr lang="en-GB" dirty="0"/>
              <a:t> in vain.</a:t>
            </a:r>
            <a:br>
              <a:rPr lang="en-GB" dirty="0"/>
            </a:br>
            <a:r>
              <a:rPr lang="en-GB" b="1" baseline="30000" dirty="0"/>
              <a:t>21 </a:t>
            </a:r>
            <a:r>
              <a:rPr lang="en-GB" dirty="0"/>
              <a:t>Do I not hate them, O Lord, who hate You? And do I not loathe those who rise up against You?</a:t>
            </a:r>
            <a:br>
              <a:rPr lang="en-GB" dirty="0"/>
            </a:br>
            <a:r>
              <a:rPr lang="en-GB" b="1" baseline="30000" dirty="0"/>
              <a:t>22 </a:t>
            </a:r>
            <a:r>
              <a:rPr lang="en-GB" dirty="0"/>
              <a:t>I hate them with perfect hatred; I count them my enemies.</a:t>
            </a:r>
          </a:p>
          <a:p>
            <a:pPr marL="0" indent="0">
              <a:buNone/>
            </a:pPr>
            <a:r>
              <a:rPr lang="en-GB" b="1" baseline="30000" dirty="0"/>
              <a:t>23 </a:t>
            </a:r>
            <a:r>
              <a:rPr lang="en-GB" dirty="0"/>
              <a:t>Search me, O God, and know my heart; Try me, and know my anxieties;</a:t>
            </a:r>
            <a:br>
              <a:rPr lang="en-GB" dirty="0"/>
            </a:br>
            <a:r>
              <a:rPr lang="en-GB" b="1" baseline="30000" dirty="0"/>
              <a:t>24 </a:t>
            </a:r>
            <a:r>
              <a:rPr lang="en-GB" dirty="0"/>
              <a:t>And see if </a:t>
            </a:r>
            <a:r>
              <a:rPr lang="en-GB" i="1" dirty="0"/>
              <a:t>there is any</a:t>
            </a:r>
            <a:r>
              <a:rPr lang="en-GB" dirty="0"/>
              <a:t> wicked way in me, and lead me in the way everlasting.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DA0F-C2FE-7BD2-C990-0E7F684AC4E8}"/>
              </a:ext>
            </a:extLst>
          </p:cNvPr>
          <p:cNvSpPr txBox="1"/>
          <p:nvPr/>
        </p:nvSpPr>
        <p:spPr>
          <a:xfrm>
            <a:off x="2471530" y="424070"/>
            <a:ext cx="69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gerian" panose="04020705040A02060702" pitchFamily="82" charset="0"/>
              </a:rPr>
              <a:t>God’s Goodness in my life</a:t>
            </a:r>
          </a:p>
        </p:txBody>
      </p:sp>
    </p:spTree>
    <p:extLst>
      <p:ext uri="{BB962C8B-B14F-4D97-AF65-F5344CB8AC3E}">
        <p14:creationId xmlns:p14="http://schemas.microsoft.com/office/powerpoint/2010/main" val="27719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D7E5-A18B-1F9E-6DE1-430D4F8B2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Goodness of God in Oyinlola’s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8F7CB-B75B-3BDE-5D93-2164908AE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erson standing on a porch&#10;&#10;Description automatically generated">
            <a:extLst>
              <a:ext uri="{FF2B5EF4-FFF2-40B4-BE49-F238E27FC236}">
                <a16:creationId xmlns:a16="http://schemas.microsoft.com/office/drawing/2014/main" id="{A5806AFD-52B5-365C-065E-B0DFE9CA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90" y="-46383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outerShdw dist="50800" dir="5400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9CE73-C7DB-7277-0087-B5ABC74619B2}"/>
              </a:ext>
            </a:extLst>
          </p:cNvPr>
          <p:cNvSpPr txBox="1"/>
          <p:nvPr/>
        </p:nvSpPr>
        <p:spPr>
          <a:xfrm>
            <a:off x="1664109" y="2175386"/>
            <a:ext cx="88637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/>
              <a:t>Sharing the Goodness of GOD </a:t>
            </a:r>
            <a:br>
              <a:rPr lang="en-GB" sz="4600" b="1" dirty="0"/>
            </a:br>
            <a:r>
              <a:rPr lang="en-GB" sz="4600" b="1" dirty="0"/>
              <a:t>In My Life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9BB55-FADE-F274-2C9B-44370763D630}"/>
              </a:ext>
            </a:extLst>
          </p:cNvPr>
          <p:cNvSpPr txBox="1"/>
          <p:nvPr/>
        </p:nvSpPr>
        <p:spPr>
          <a:xfrm>
            <a:off x="8713840" y="6396335"/>
            <a:ext cx="195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29 Sep. 2024</a:t>
            </a:r>
          </a:p>
        </p:txBody>
      </p:sp>
    </p:spTree>
    <p:extLst>
      <p:ext uri="{BB962C8B-B14F-4D97-AF65-F5344CB8AC3E}">
        <p14:creationId xmlns:p14="http://schemas.microsoft.com/office/powerpoint/2010/main" val="299952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Goodness of God in Oyinlola’s Life</vt:lpstr>
      <vt:lpstr>The Goodness of God in Oyin’s Life - Sep 2024</vt:lpstr>
      <vt:lpstr>The Goodness of God in Oyin’s Life - Sep 2024</vt:lpstr>
      <vt:lpstr>The Goodness of God in Oyin’s Life - Sep 2024</vt:lpstr>
      <vt:lpstr>The Goodness of God in Oyin’s Life - Sep 2024</vt:lpstr>
      <vt:lpstr>The Goodness of God in Oyin’s Life - Sep 2024</vt:lpstr>
      <vt:lpstr>The Goodness of God in Oyin’s Life - Sep 2024</vt:lpstr>
      <vt:lpstr>The Goodness of God in Oyin’s Life - Sep 2024</vt:lpstr>
      <vt:lpstr>The Goodness of God in Oyinlola’s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Goodness of God in Oyinlola’s Life</dc:title>
  <dc:creator>Oyin @ GMP</dc:creator>
  <cp:lastModifiedBy>Oyin @ GMP</cp:lastModifiedBy>
  <cp:revision>4</cp:revision>
  <dcterms:created xsi:type="dcterms:W3CDTF">2024-09-28T20:13:27Z</dcterms:created>
  <dcterms:modified xsi:type="dcterms:W3CDTF">2024-09-28T22:54:07Z</dcterms:modified>
</cp:coreProperties>
</file>